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264A62-A84D-426A-9658-B98A92B985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B7E83A-A8A6-D3F1-CDF7-585CF16C10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016E21-3858-394B-3450-1C0135335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525987-5881-E511-2715-09DF9B2F3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19CCC6-78F7-373D-F3EF-DE345F274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192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D58BCC-E4A3-B46B-CFA9-068879E9B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165769-479A-FCE3-868A-D97405A1F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AE5D71-E5F4-357C-D239-ADE68F89D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7BF819-FB75-C5D7-7600-702945A44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667C3C-7175-7D55-1435-3C110BD14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076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53974C-4FE1-87BB-7EC1-B495B6F30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B2082C-87AE-3ACE-D994-7FE3A2277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F3FD3A-CCAF-8605-D105-3EC3CCBC4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8FE7CB-7D5A-ED52-F335-060EA09A7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A053C2-D125-F823-4465-64823A15B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306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2CC5F-AC79-18DC-2A33-28B5ABAB0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C4B90B-F67E-BCD0-6226-FDE6F4D6DC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A6AFF6D-844A-1065-6EDD-D5EF6D605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0C10BDF-7CAD-88A1-F44F-14FC3087F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AF6114C-2849-EDDF-279C-3BDDEF821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08C228-DA9C-281B-10EF-3A5F456BD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576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447A2-E26B-CDA0-B878-349E338AC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710791-E5C2-A7E6-238A-BFEA04842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96C9125-F604-A211-435D-BDECEFE972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9FD5E9-2732-1C2D-7420-EED811C3A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B4C2B67-3095-BA40-FBB3-94DB3F0DE1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5DF9CDE-54B8-7044-77EA-04CC5270E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728752A-643D-34B2-2D91-BE9024382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DC1D320-AC74-63F2-D2D8-5CF9A1960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05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443B5-C421-BD27-7C71-C121F6EC9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4573AE1-0FDA-E81E-6E2F-ACE71B1CB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8083D0F-DA55-126F-9211-FDCD582F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DCA1B9E-DA4F-22BC-7760-74924EB60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19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05DAB25-22B1-C171-F696-A81251586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E412FF6-3B1C-1259-278D-0C78823BA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A3C61EE-8627-A9D7-CD9F-6CC9733F4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200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A55766-D14F-5064-6A7D-8AAA3A4DF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E74955-E681-D43D-437B-17D46E62A5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272A6C1-49E8-3EAD-81E2-6AB5DFD7B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03C2C8F-BE60-B724-9C9E-0EE746437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D819EF-D83D-8703-FC7F-F67E3ACE9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684D10C-D6E4-5186-C1BA-578030374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07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1BECB2-24AE-5A91-CA02-6CF4A9E70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2DBF6D3-A2E9-715D-65BE-A6AA69E4C7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C254D43-79CC-1228-C958-3F9A546920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0B3B902-B8C6-2D63-F8B6-BF3973184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86148C0-9EC1-FC59-A14C-DA0B3E8D2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F96A55-B499-4562-092E-B359EB2DA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534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F9499E-911D-A917-E854-1C6CCE387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46D7D65-D455-B9C6-2935-32B0855F43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4C30B2-7776-FAA0-B11A-13C4C581C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4515A0-7845-1B35-631B-F0E5BDDF5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364E21-82F4-A39E-B64F-9125F544B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599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3D4442B-8D0D-85BF-67A3-B076DF7B15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2C2E85-E1A4-F800-BEFF-84A9AB77D8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8C3044-A9BF-A709-3C53-B8976EE28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057411-DA5F-6F03-5633-6692F33C3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5A8506-C55F-D153-5BAD-24C7D80DD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354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7618A3-F188-E0B2-2748-C8798C56A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3477FE-5212-600C-7493-3279EB79B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2926DD-A93F-C770-8EF9-40A43F3FC5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2459E-732F-45A0-BB3F-884884EC35A0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489A03-DC8C-A369-9CC4-DB948C160A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EDDD85-37D8-FCFE-2EA4-727F7F8095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A6A5F-00FF-47E4-B7B8-6C7C1F35B7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960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Рамка с шариками и пятнами цвета Иллюстрация штока - иллюстрации  насчитывающей падение, радуга: 52152002">
            <a:extLst>
              <a:ext uri="{FF2B5EF4-FFF2-40B4-BE49-F238E27FC236}">
                <a16:creationId xmlns:a16="http://schemas.microsoft.com/office/drawing/2014/main" id="{EB4F9F37-19FE-7FC5-0A8A-E4518C90F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668" y="-1"/>
            <a:ext cx="12292667" cy="745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E5506-C8EA-9F47-C94F-65B74E329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9116"/>
            <a:ext cx="9144000" cy="880844"/>
          </a:xfrm>
        </p:spPr>
        <p:txBody>
          <a:bodyPr>
            <a:normAutofit fontScale="90000"/>
          </a:bodyPr>
          <a:lstStyle/>
          <a:p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униципальное бюджетное дошкольное образовательное учреждение городского округа "Город Архангельск" </a:t>
            </a:r>
            <a:b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"Детский сад комбинированного вида № 96 "Сосенка«</a:t>
            </a:r>
            <a:br>
              <a:rPr lang="ru-RU" sz="1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8A05E5-9A3B-6076-9806-13B401DC60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055303"/>
            <a:ext cx="9144000" cy="4370664"/>
          </a:xfrm>
        </p:spPr>
        <p:txBody>
          <a:bodyPr>
            <a:normAutofit fontScale="62500" lnSpcReduction="20000"/>
          </a:bodyPr>
          <a:lstStyle/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Дистанционная окружная Выставка дидактических и интерактивных пособий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художественно – эстетическому развитию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«Игра как средство творческого развития детей дошкольного возраста»</a:t>
            </a:r>
          </a:p>
          <a:p>
            <a:endParaRPr 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«Пингвинчики»</a:t>
            </a:r>
          </a:p>
          <a:p>
            <a:pPr algn="just"/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кв. категории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Королева Мария Александровна</a:t>
            </a:r>
          </a:p>
          <a:p>
            <a:pPr algn="just"/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8231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C8AE31-1E9C-2517-1063-06F6C7E85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00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«Пингвинчики»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выполнено из фетра. Представляет собой фигурки пингвинчиков в шапочках разного цвета. У каждого цвета есть пара. Крылышки подвижны, можно положить между ними рыбку. Пособие дополнено кубиком, на гранях которого отображены кружочки  разного цвета и фишками аналогичных цветов. Кубик и фишки взяты из настольной игры  «ходилка». Основная цель пособия – развитие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детей дошкольного возраста, умения различать и правильно называть оттенки цветов. Данное дидактическое пособие может быть использовано в различных играх с детьми разных возрастных групп.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E2EF4FA-9A1B-80C9-703D-95E07207A03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47473" y="2455321"/>
            <a:ext cx="2838527" cy="378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7FC6A3F-B00C-15E3-DD8F-DD6E41BD6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205933" y="2771940"/>
            <a:ext cx="2838527" cy="378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30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AEB4BAC0-99B0-967A-8BBC-50C57A833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807" y="3049398"/>
            <a:ext cx="1847197" cy="246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69D2ED-239C-0B3E-2965-06EDDF29D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89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«Найди пару»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игры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умения различать оттенки цветов.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педагог сообщает детям, что к ним в гости пришли пингвинчики. Пингвинчики живут там, где холодно и  очень много снега, поэтому у каждого есть теплая шапочка. У каждого пингвинчика есть друг в шапочке такого же цвета. Пока звучит музыка все гуляют по группе. С остановкой музыки дети должны найти пару своему пингвинчику соответственно цвету шапочки. Кто первый найдет пару, тот выиграл.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(Игроки берут себе по одному пингвинчику и ходят с ним, т. е. «гуляют». Музыку или включает воспитатель, или ведущий играет на музыкальном инструменте)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18D9F9A-4F56-47F4-538C-D139FE5DC7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363" y="3429000"/>
            <a:ext cx="3528377" cy="264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37B4F0BA-FB15-6AC7-D70F-C84FC820C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288" y="4030705"/>
            <a:ext cx="1847198" cy="246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519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B2735B7F-643B-E627-3AE6-AAD51AAB21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889" y="2887911"/>
            <a:ext cx="2735727" cy="217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10906F-AA8C-74AA-7A19-D39B1DA67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52278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Пингвинята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ищут друзей»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Цель игры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развитие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цветовосприятия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скорости реакции.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на столе разложены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Игроки по очереди бросают кубик, необходимо взять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пингвиненка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шапочке, цвет которой соответствует цвету на верхней грани кубика. Кто первый возьмет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пингвиненка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забирает его себе. Выигрывает тот, кто собрал больше друзей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на столе уже нет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пингвиненка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шапочке, соответствующем цвету на грани кубика, то (вариант 1) ход переходит к следующему игроку или (вариант 2) надо взять любого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пингвиненка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ответить на вопрос из списка викторины.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CD67153-0884-3DF8-2D86-2E9BEA720F98}"/>
              </a:ext>
            </a:extLst>
          </p:cNvPr>
          <p:cNvSpPr/>
          <p:nvPr/>
        </p:nvSpPr>
        <p:spPr>
          <a:xfrm>
            <a:off x="213981" y="3095880"/>
            <a:ext cx="4345497" cy="266197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  <a:p>
            <a:pPr algn="ctr"/>
            <a:r>
              <a:rPr lang="ru-RU" sz="1200" dirty="0">
                <a:solidFill>
                  <a:schemeClr val="tx1"/>
                </a:solidFill>
              </a:rPr>
              <a:t>Викторина: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Какие цвета относятся к холодной гамме? (синий, голубой, фиолетовый)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Какие цвета относятся к теплой гамме? (красный, желтый, оранжевый)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Как можно получить зеленый цвет? (Смешать синий и желтый)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Как можно подучить более светлый оттенок? (добавить белый цвет)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Перечислить цвета радуги (красный, оранжевый, желтый, зеленый, голубой, синий, фиолетовый)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Назовите желто-багряное время года (осень)</a:t>
            </a:r>
          </a:p>
          <a:p>
            <a:pPr marL="228600" indent="-228600" algn="ctr">
              <a:buAutoNum type="arabicPeriod"/>
            </a:pPr>
            <a:r>
              <a:rPr lang="ru-RU" sz="1200" dirty="0">
                <a:solidFill>
                  <a:schemeClr val="tx1"/>
                </a:solidFill>
              </a:rPr>
              <a:t>Какой напиток бывает черным, зеленым и красным ? (чай)</a:t>
            </a:r>
          </a:p>
          <a:p>
            <a:pPr marL="228600" indent="-228600" algn="ctr">
              <a:buAutoNum type="arabicPeriod"/>
            </a:pPr>
            <a:endParaRPr lang="ru-RU" sz="1200" dirty="0">
              <a:solidFill>
                <a:schemeClr val="tx1"/>
              </a:solidFill>
            </a:endParaRP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D592586F-C848-632F-E3D1-656E89D75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633" y="3548885"/>
            <a:ext cx="2859920" cy="214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B224C77B-826D-2329-D4E0-FC1FE0088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8099" y="4160176"/>
            <a:ext cx="2859920" cy="214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953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7FCF6C-8750-71CE-B100-E61D2CC52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6835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«Тепло-холодно»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игры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расширять представления о цветах теплой и холодной цветовой гаммы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педагог говорит, что некоторые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любят холодное мороженное, а некоторые – теплый чай. Для них приготовлено угощение и надо распределить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группы: те, кто любят холодное мороженное, носят шапочки холодных оттенков, а те, кто любят теплый чай – шапочки теплых оттенков. Данную игру возможно проводить индивидуально с 1 ребенком или по командам. Например, одна команда собирает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пингвинят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шапочками холодных цветов, а другая – с шапочками теплых цветов. Кто быстрее справиться с заданием, тот выиграл.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E7D2F75-6CEA-192E-BE90-2A2E2F592F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87556">
            <a:off x="3093687" y="2631867"/>
            <a:ext cx="1692737" cy="225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5261CE0-9714-C5DC-CC5D-02B2E4E72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13488">
            <a:off x="7563590" y="2612155"/>
            <a:ext cx="1711389" cy="228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enagold - Клипарт - Мороженое">
            <a:extLst>
              <a:ext uri="{FF2B5EF4-FFF2-40B4-BE49-F238E27FC236}">
                <a16:creationId xmlns:a16="http://schemas.microsoft.com/office/drawing/2014/main" id="{8DAD3318-6AEA-F074-045F-BDAA5EAF4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88" y="3840060"/>
            <a:ext cx="1733550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Чашка С Чаем Турецкий Чай - Бесплатное фото на Pixabay">
            <a:extLst>
              <a:ext uri="{FF2B5EF4-FFF2-40B4-BE49-F238E27FC236}">
                <a16:creationId xmlns:a16="http://schemas.microsoft.com/office/drawing/2014/main" id="{8FD4E1AF-40C1-E4C6-0129-7B48E8837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091" y="47498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ector Illustration Of Cartoon Penguin Family Stock Vector | Adobe Stock">
            <a:extLst>
              <a:ext uri="{FF2B5EF4-FFF2-40B4-BE49-F238E27FC236}">
                <a16:creationId xmlns:a16="http://schemas.microsoft.com/office/drawing/2014/main" id="{04926BC2-52B5-AB20-67FE-5DEBB08BB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136" y="4450361"/>
            <a:ext cx="2919167" cy="291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541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39D4E2-6803-2337-D80A-DEC6FB270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A65D915-5775-D3A2-75E6-D690B420E80B}"/>
              </a:ext>
            </a:extLst>
          </p:cNvPr>
          <p:cNvSpPr/>
          <p:nvPr/>
        </p:nvSpPr>
        <p:spPr>
          <a:xfrm>
            <a:off x="302002" y="251668"/>
            <a:ext cx="4630724" cy="273481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Игра «Прятки»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Цель игры</a:t>
            </a:r>
            <a:r>
              <a:rPr lang="ru-RU" sz="1600" dirty="0">
                <a:solidFill>
                  <a:schemeClr val="tx1"/>
                </a:solidFill>
              </a:rPr>
              <a:t>: развитие </a:t>
            </a:r>
            <a:r>
              <a:rPr lang="ru-RU" sz="1600" dirty="0" err="1">
                <a:solidFill>
                  <a:schemeClr val="tx1"/>
                </a:solidFill>
              </a:rPr>
              <a:t>цветовосприятия</a:t>
            </a:r>
            <a:r>
              <a:rPr lang="ru-RU" sz="1600" dirty="0">
                <a:solidFill>
                  <a:schemeClr val="tx1"/>
                </a:solidFill>
              </a:rPr>
              <a:t>, зрительной памяти.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Ход игры</a:t>
            </a:r>
            <a:r>
              <a:rPr lang="ru-RU" sz="1600" dirty="0">
                <a:solidFill>
                  <a:schemeClr val="tx1"/>
                </a:solidFill>
              </a:rPr>
              <a:t>: педагог говорит, что пингвинчики хотят поиграть с ребятами  в прятки. Дети закрывают глаза, в это время педагог убирает одного пингвинчика. Дети открывают глаза и говорят, пингвин в шапочке какого цвета «спрятался»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DF3750AF-6E1E-6C7A-202A-000E2C11DCE9}"/>
              </a:ext>
            </a:extLst>
          </p:cNvPr>
          <p:cNvSpPr/>
          <p:nvPr/>
        </p:nvSpPr>
        <p:spPr>
          <a:xfrm>
            <a:off x="6392409" y="536893"/>
            <a:ext cx="4630724" cy="273481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Игра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«Что бывает?»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Цель</a:t>
            </a:r>
            <a:r>
              <a:rPr lang="ru-RU" sz="1600" dirty="0">
                <a:solidFill>
                  <a:schemeClr val="tx1"/>
                </a:solidFill>
              </a:rPr>
              <a:t> игры: развитие мышления, расширение кругозора.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Ход игры</a:t>
            </a:r>
            <a:r>
              <a:rPr lang="ru-RU" sz="1600" dirty="0">
                <a:solidFill>
                  <a:schemeClr val="tx1"/>
                </a:solidFill>
              </a:rPr>
              <a:t>: дети берут себе разных </a:t>
            </a:r>
            <a:r>
              <a:rPr lang="ru-RU" sz="1600" dirty="0" err="1">
                <a:solidFill>
                  <a:schemeClr val="tx1"/>
                </a:solidFill>
              </a:rPr>
              <a:t>пингвинят</a:t>
            </a:r>
            <a:r>
              <a:rPr lang="ru-RU" sz="1600" dirty="0">
                <a:solidFill>
                  <a:schemeClr val="tx1"/>
                </a:solidFill>
              </a:rPr>
              <a:t> и называют (по очереди), какого цвета шапочка </a:t>
            </a:r>
            <a:r>
              <a:rPr lang="ru-RU" sz="1600" dirty="0" err="1">
                <a:solidFill>
                  <a:schemeClr val="tx1"/>
                </a:solidFill>
              </a:rPr>
              <a:t>пинвиненка</a:t>
            </a:r>
            <a:r>
              <a:rPr lang="ru-RU" sz="1600" dirty="0">
                <a:solidFill>
                  <a:schemeClr val="tx1"/>
                </a:solidFill>
              </a:rPr>
              <a:t> и что бывает такого цвета. Затем дети меняются пингвинчиками и повторяют задание.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C3C2898-86B2-770A-F34A-E71216D9C0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23639">
            <a:off x="552872" y="2984164"/>
            <a:ext cx="1860139" cy="247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C475DCB6-93CF-25EA-670E-CEADC2411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67693">
            <a:off x="3173807" y="4217061"/>
            <a:ext cx="1814102" cy="241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36EDF1D2-45FF-6C34-B260-845684BEC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6462">
            <a:off x="6240675" y="3647592"/>
            <a:ext cx="2502493" cy="1876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1DCA7544-7F46-F546-8683-B6F1FF653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1084">
            <a:off x="9086634" y="4439744"/>
            <a:ext cx="2421283" cy="181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241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39D4E2-6803-2337-D80A-DEC6FB270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A65D915-5775-D3A2-75E6-D690B420E80B}"/>
              </a:ext>
            </a:extLst>
          </p:cNvPr>
          <p:cNvSpPr/>
          <p:nvPr/>
        </p:nvSpPr>
        <p:spPr>
          <a:xfrm>
            <a:off x="302002" y="251668"/>
            <a:ext cx="4630724" cy="273481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Игра «Рыбный магазин»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Цель игры</a:t>
            </a:r>
            <a:r>
              <a:rPr lang="ru-RU" sz="1600" dirty="0">
                <a:solidFill>
                  <a:schemeClr val="tx1"/>
                </a:solidFill>
              </a:rPr>
              <a:t>: развитие </a:t>
            </a:r>
            <a:r>
              <a:rPr lang="ru-RU" sz="1600" dirty="0" err="1">
                <a:solidFill>
                  <a:schemeClr val="tx1"/>
                </a:solidFill>
              </a:rPr>
              <a:t>цветовосприятия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Ход игры</a:t>
            </a:r>
            <a:r>
              <a:rPr lang="ru-RU" sz="1600" dirty="0">
                <a:solidFill>
                  <a:schemeClr val="tx1"/>
                </a:solidFill>
              </a:rPr>
              <a:t>: игроки берут по одному пингвинчику и должны подобрать ему фишку соответственно цвету шапочки. </a:t>
            </a:r>
            <a:r>
              <a:rPr lang="ru-RU" sz="1600" dirty="0" err="1">
                <a:solidFill>
                  <a:schemeClr val="tx1"/>
                </a:solidFill>
              </a:rPr>
              <a:t>Пингвиненок</a:t>
            </a:r>
            <a:r>
              <a:rPr lang="ru-RU" sz="1600" dirty="0">
                <a:solidFill>
                  <a:schemeClr val="tx1"/>
                </a:solidFill>
              </a:rPr>
              <a:t> приходит в магазин и меняет фишку на рыбку (в случае, если игрок правильно подобрал цвет фишки и назвал его)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DF3750AF-6E1E-6C7A-202A-000E2C11DCE9}"/>
              </a:ext>
            </a:extLst>
          </p:cNvPr>
          <p:cNvSpPr/>
          <p:nvPr/>
        </p:nvSpPr>
        <p:spPr>
          <a:xfrm>
            <a:off x="6392409" y="536893"/>
            <a:ext cx="4630724" cy="273481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Игра «Цирк»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Цель игры</a:t>
            </a:r>
            <a:r>
              <a:rPr lang="ru-RU" sz="1600" dirty="0">
                <a:solidFill>
                  <a:schemeClr val="tx1"/>
                </a:solidFill>
              </a:rPr>
              <a:t>: развитие </a:t>
            </a:r>
            <a:r>
              <a:rPr lang="ru-RU" sz="1600" dirty="0" err="1">
                <a:solidFill>
                  <a:schemeClr val="tx1"/>
                </a:solidFill>
              </a:rPr>
              <a:t>цветовосприятия</a:t>
            </a:r>
            <a:r>
              <a:rPr lang="ru-RU" sz="1600" dirty="0">
                <a:solidFill>
                  <a:schemeClr val="tx1"/>
                </a:solidFill>
              </a:rPr>
              <a:t>, двигательной активности.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</a:rPr>
              <a:t>Ход игры</a:t>
            </a:r>
            <a:r>
              <a:rPr lang="ru-RU" sz="1600" dirty="0">
                <a:solidFill>
                  <a:schemeClr val="tx1"/>
                </a:solidFill>
              </a:rPr>
              <a:t>: дети берут по одному пингвинчику. Ведущий (дрессировщик в цирке) говорит, что сейчас будет задание для </a:t>
            </a:r>
            <a:r>
              <a:rPr lang="ru-RU" sz="1600" dirty="0" err="1">
                <a:solidFill>
                  <a:schemeClr val="tx1"/>
                </a:solidFill>
              </a:rPr>
              <a:t>пингвиненка</a:t>
            </a:r>
            <a:r>
              <a:rPr lang="ru-RU" sz="1600" dirty="0">
                <a:solidFill>
                  <a:schemeClr val="tx1"/>
                </a:solidFill>
              </a:rPr>
              <a:t>, например, в розовой шапочке. Игрок этим </a:t>
            </a:r>
            <a:r>
              <a:rPr lang="ru-RU" sz="1600" dirty="0" err="1">
                <a:solidFill>
                  <a:schemeClr val="tx1"/>
                </a:solidFill>
              </a:rPr>
              <a:t>пингвиненком</a:t>
            </a:r>
            <a:r>
              <a:rPr lang="ru-RU" sz="1600" dirty="0">
                <a:solidFill>
                  <a:schemeClr val="tx1"/>
                </a:solidFill>
              </a:rPr>
              <a:t> выходит и должен выполнить задание ведущего. Например, попрыгать на одной ноге или изобразить кошечку, или прокричать, </a:t>
            </a:r>
            <a:r>
              <a:rPr lang="ru-RU" sz="1600" dirty="0" err="1">
                <a:solidFill>
                  <a:schemeClr val="tx1"/>
                </a:solidFill>
              </a:rPr>
              <a:t>какпетушок</a:t>
            </a:r>
            <a:r>
              <a:rPr lang="ru-RU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AF4E99-EFBB-AF2C-81BD-5933F865E5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079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/>
              <a:t>  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35BD16C-0B2E-76B1-35E4-7447F11EE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87938" y="2703988"/>
            <a:ext cx="2658854" cy="354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4BEC581-C2CF-97D5-9F3A-5454EF59C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165" y="3543274"/>
            <a:ext cx="1994757" cy="265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1943AF1-8B14-BE8E-8C1A-E60B879D9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603" y="3929168"/>
            <a:ext cx="1994757" cy="265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193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822</Words>
  <Application>Microsoft Office PowerPoint</Application>
  <PresentationFormat>Широкоэкранный</PresentationFormat>
  <Paragraphs>40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  Муниципальное бюджетное дошкольное образовательное учреждение городского округа "Город Архангельск"  "Детский сад комбинированного вида № 96 "Сосенка« </vt:lpstr>
      <vt:lpstr>Дидактическое пособие «Пингвинчики»  Дидактическое пособие выполнено из фетра. Представляет собой фигурки пингвинчиков в шапочках разного цвета. У каждого цвета есть пара. Крылышки подвижны, можно положить между ними рыбку. Пособие дополнено кубиком, на гранях которого отображены кружочки  разного цвета и фишками аналогичных цветов. Кубик и фишки взяты из настольной игры  «ходилка». Основная цель пособия – развитие цветовосприятия у детей дошкольного возраста, умения различать и правильно называть оттенки цветов. Данное дидактическое пособие может быть использовано в различных играх с детьми разных возрастных групп.</vt:lpstr>
      <vt:lpstr>Игра «Найди пару»  Цель игры: формирование умения различать оттенки цветов.  Ход игры: педагог сообщает детям, что к ним в гости пришли пингвинчики. Пингвинчики живут там, где холодно и  очень много снега, поэтому у каждого есть теплая шапочка. У каждого пингвинчика есть друг в шапочке такого же цвета. Пока звучит музыка все гуляют по группе. С остановкой музыки дети должны найти пару своему пингвинчику соответственно цвету шапочки. Кто первый найдет пару, тот выиграл.   (Игроки берут себе по одному пингвинчику и ходят с ним, т. е. «гуляют». Музыку или включает воспитатель, или ведущий играет на музыкальном инструменте) </vt:lpstr>
      <vt:lpstr>Игра «Пингвинята ищут друзей»   Цель игры: развитие цветовосприятия, скорости реакции. Ход игры: на столе разложены пингвинята. Игроки по очереди бросают кубик, необходимо взять пингвиненка в шапочке, цвет которой соответствует цвету на верхней грани кубика. Кто первый возьмет пингвиненка, забирает его себе. Выигрывает тот, кто собрал больше друзей пингвинят. Если на столе уже нет пингвиненка в шапочке, соответствующем цвету на грани кубика, то (вариант 1) ход переходит к следующему игроку или (вариант 2) надо взять любого пингвиненка и ответить на вопрос из списка викторины. </vt:lpstr>
      <vt:lpstr>Игра «Тепло-холодно» Цель игры : расширять представления о цветах теплой и холодной цветовой гаммы Ход игры: педагог говорит, что некоторые пингвинята любят холодное мороженное, а некоторые – теплый чай. Для них приготовлено угощение и надо распределить пингвинят на группы: те, кто любят холодное мороженное, носят шапочки холодных оттенков, а те, кто любят теплый чай – шапочки теплых оттенков. Данную игру возможно проводить индивидуально с 1 ребенком или по командам. Например, одна команда собирает пингвинят с шапочками холодных цветов, а другая – с шапочками теплых цветов. Кто быстрее справиться с заданием, тот выиграл.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Муниципальное бюджетное дошкольное образовательное учреждение городского округа "Город Архангельск"  "Детский сад комбинированного вида № 96 "Сосенка« </dc:title>
  <dc:creator>Мария Королева</dc:creator>
  <cp:lastModifiedBy>Мария Королева</cp:lastModifiedBy>
  <cp:revision>3</cp:revision>
  <dcterms:created xsi:type="dcterms:W3CDTF">2022-11-11T18:54:51Z</dcterms:created>
  <dcterms:modified xsi:type="dcterms:W3CDTF">2022-11-12T18:32:17Z</dcterms:modified>
</cp:coreProperties>
</file>